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handoutMasterIdLst>
    <p:handoutMasterId r:id="rId51"/>
  </p:handoutMasterIdLst>
  <p:sldIdLst>
    <p:sldId id="383" r:id="rId2"/>
    <p:sldId id="256" r:id="rId3"/>
    <p:sldId id="356" r:id="rId4"/>
    <p:sldId id="417" r:id="rId5"/>
    <p:sldId id="418" r:id="rId6"/>
    <p:sldId id="419" r:id="rId7"/>
    <p:sldId id="421" r:id="rId8"/>
    <p:sldId id="257" r:id="rId9"/>
    <p:sldId id="392" r:id="rId10"/>
    <p:sldId id="393" r:id="rId11"/>
    <p:sldId id="380" r:id="rId12"/>
    <p:sldId id="386" r:id="rId13"/>
    <p:sldId id="387" r:id="rId14"/>
    <p:sldId id="381" r:id="rId15"/>
    <p:sldId id="394" r:id="rId16"/>
    <p:sldId id="395" r:id="rId17"/>
    <p:sldId id="334" r:id="rId18"/>
    <p:sldId id="396" r:id="rId19"/>
    <p:sldId id="397" r:id="rId20"/>
    <p:sldId id="258" r:id="rId21"/>
    <p:sldId id="398" r:id="rId22"/>
    <p:sldId id="399" r:id="rId23"/>
    <p:sldId id="273" r:id="rId24"/>
    <p:sldId id="388" r:id="rId25"/>
    <p:sldId id="389" r:id="rId26"/>
    <p:sldId id="259" r:id="rId27"/>
    <p:sldId id="390" r:id="rId28"/>
    <p:sldId id="260" r:id="rId29"/>
    <p:sldId id="400" r:id="rId30"/>
    <p:sldId id="401" r:id="rId31"/>
    <p:sldId id="274" r:id="rId32"/>
    <p:sldId id="402" r:id="rId33"/>
    <p:sldId id="403" r:id="rId34"/>
    <p:sldId id="275" r:id="rId35"/>
    <p:sldId id="404" r:id="rId36"/>
    <p:sldId id="405" r:id="rId37"/>
    <p:sldId id="420" r:id="rId38"/>
    <p:sldId id="422" r:id="rId39"/>
    <p:sldId id="276" r:id="rId40"/>
    <p:sldId id="406" r:id="rId41"/>
    <p:sldId id="277" r:id="rId42"/>
    <p:sldId id="408" r:id="rId43"/>
    <p:sldId id="278" r:id="rId44"/>
    <p:sldId id="410" r:id="rId45"/>
    <p:sldId id="384" r:id="rId46"/>
    <p:sldId id="412" r:id="rId47"/>
    <p:sldId id="385" r:id="rId48"/>
    <p:sldId id="414" r:id="rId49"/>
    <p:sldId id="423" r:id="rId50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66FF33"/>
    <a:srgbClr val="FFFF00"/>
    <a:srgbClr val="FE3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65" d="100"/>
          <a:sy n="65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56B398-CD48-4AAD-B1F7-1653286C191C}" type="datetimeFigureOut">
              <a:rPr lang="es-ES_tradnl"/>
              <a:pPr>
                <a:defRPr/>
              </a:pPr>
              <a:t>22/11/2013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41A2C87-AA66-45F2-A200-8CA5A11E36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A65AF6-F953-4E3E-82DD-CFA1CF12CCEC}" type="datetimeFigureOut">
              <a:rPr lang="es-PE" smtClean="0"/>
              <a:pPr>
                <a:defRPr/>
              </a:pPr>
              <a:t>22/11/2013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74E557-8D62-409C-BF61-5E8A7BF88D89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14546" y="476250"/>
            <a:ext cx="6729428" cy="8064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 eaLnBrk="0" hangingPunct="0">
              <a:defRPr/>
            </a:pPr>
            <a:r>
              <a:rPr lang="es-PE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PAPA FRANCISCO I</a:t>
            </a:r>
            <a:endParaRPr lang="es-PE" sz="36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197" name="Picture 5" descr="http://cdn.revistagq.com/uploads/images/thumbs/201311/papa_francisco_i_1596_64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4"/>
            <a:ext cx="6143625" cy="461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SANTA ROSA DE LIMA:</a:t>
            </a:r>
          </a:p>
          <a:p>
            <a:pPr marL="342900" indent="-342900"/>
            <a:endParaRPr lang="es-ES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GUILLERMO RODRÍGUEZ BENÍTEZ.</a:t>
            </a:r>
          </a:p>
          <a:p>
            <a:pPr marL="342900" indent="-342900">
              <a:buFont typeface="Wingdings" pitchFamily="2" charset="2"/>
              <a:buNone/>
            </a:pPr>
            <a:endParaRPr lang="es-ES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 JUAN BAUTISTA: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JOAQUIN AGUIÑON HERNANDEZ.</a:t>
            </a:r>
            <a:endParaRPr lang="es-ES" sz="3200" b="1" dirty="0" smtClean="0">
              <a:solidFill>
                <a:srgbClr val="0099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85720" y="642918"/>
            <a:ext cx="8429684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Nuestra Señora de Lourdes</a:t>
            </a:r>
            <a:r>
              <a:rPr lang="es-ES" sz="44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4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85786" y="2517775"/>
            <a:ext cx="71675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  <a:endParaRPr lang="es-ES" sz="2400" b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1000" b="0" dirty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s-E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PBRO. CANDELARIO CASTRO </a:t>
            </a:r>
            <a:r>
              <a:rPr lang="es-E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CASTRO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sz="quarter" idx="1"/>
          </p:nvPr>
        </p:nvSpPr>
        <p:spPr>
          <a:xfrm>
            <a:off x="457200" y="785793"/>
            <a:ext cx="7931150" cy="568803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MIRAVALLE:</a:t>
            </a:r>
          </a:p>
          <a:p>
            <a:pPr algn="ctr">
              <a:buFont typeface="Wingdings" pitchFamily="2" charset="2"/>
              <a:buNone/>
            </a:pPr>
            <a:endParaRPr lang="es-ES" sz="3200" b="1" dirty="0" smtClean="0"/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CANDELARIO CASTRO CASTRO. </a:t>
            </a:r>
          </a:p>
          <a:p>
            <a:pPr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POLANCO:</a:t>
            </a:r>
            <a:endParaRPr lang="es-ES" sz="3600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>
              <a:buFont typeface="Wingdings" pitchFamily="2" charset="2"/>
              <a:buNone/>
            </a:pPr>
            <a:endParaRPr lang="es-ES" dirty="0" smtClean="0"/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NOÈ SOTO RIVERA.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</p:spPr>
        <p:txBody>
          <a:bodyPr/>
          <a:lstStyle/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GETSEMANI DE LA CRUZ:</a:t>
            </a:r>
            <a:endParaRPr lang="es-ES" sz="10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8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ARNULFO SÁNCHEZ SÁNCHEZ.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dirty="0" smtClean="0"/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NUESTRA SEÑORA DE LOURDES: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VACANTE.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857224" y="500042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 José Analco</a:t>
            </a:r>
            <a:r>
              <a:rPr lang="es-ES" sz="4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14348" y="2143116"/>
            <a:ext cx="75961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3200" b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VACANTE.</a:t>
            </a:r>
            <a:r>
              <a:rPr lang="es-ES" sz="4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/>
            </a:r>
            <a:br>
              <a:rPr lang="es-ES" sz="4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endParaRPr lang="es-ES" sz="4800" b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sz="quarter" idx="1"/>
          </p:nvPr>
        </p:nvSpPr>
        <p:spPr>
          <a:xfrm>
            <a:off x="457200" y="785793"/>
            <a:ext cx="7931150" cy="5688031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 JOSÉ DE ANALCO</a:t>
            </a:r>
            <a:r>
              <a:rPr lang="es-ES" sz="3200" dirty="0" smtClean="0">
                <a:solidFill>
                  <a:srgbClr val="C00000"/>
                </a:solidFill>
                <a:latin typeface="Bodoni MT Black" pitchFamily="18" charset="0"/>
              </a:rPr>
              <a:t>:</a:t>
            </a:r>
          </a:p>
          <a:p>
            <a:pPr marL="342900" indent="-342900" algn="ctr">
              <a:buNone/>
            </a:pPr>
            <a:endParaRPr lang="es-ES" sz="1100" dirty="0" smtClean="0"/>
          </a:p>
          <a:p>
            <a:pPr marL="342900" indent="-342900" algn="ctr">
              <a:buNone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  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RAFAEL GONZÀLEZ REYNOSO.</a:t>
            </a:r>
          </a:p>
          <a:p>
            <a:pPr marL="342900" indent="-342900" algn="ctr">
              <a:buNone/>
            </a:pPr>
            <a:endParaRPr lang="es-ES" sz="32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None/>
            </a:pPr>
            <a:endParaRPr lang="es-ES" sz="14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LA LUZ: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18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ANTONIO PÉREZ ISLAS.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 FELIPE</a:t>
            </a:r>
            <a:r>
              <a:rPr lang="es-ES" sz="3200" dirty="0" smtClean="0">
                <a:solidFill>
                  <a:srgbClr val="C00000"/>
                </a:solidFill>
                <a:latin typeface="Bodoni MT Black" pitchFamily="18" charset="0"/>
              </a:rPr>
              <a:t>:</a:t>
            </a:r>
          </a:p>
          <a:p>
            <a:pPr marL="342900" indent="-342900"/>
            <a:endParaRPr lang="es-ES" sz="3200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PEDRO APOLINAR  RAFAEL ESQUIVEL CORONA.</a:t>
            </a:r>
          </a:p>
          <a:p>
            <a:pPr marL="342900" indent="-342900" algn="ctr"/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es-ES" sz="2800" b="1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00113" y="333375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Santuario de Guadalupe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904875" y="2133600"/>
            <a:ext cx="75961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1100" b="0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PBRO. MARTÌN JAIME CHÀVEZ VELASCO.</a:t>
            </a:r>
            <a:r>
              <a:rPr lang="es-ES" sz="44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44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4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1000" b="0" dirty="0">
              <a:latin typeface="Castellar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>
            <a:normAutofit lnSpcReduction="1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DEL DULCE NOMBRE DE JESUS: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JOSÉ DE JESÚS 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MARTÍNEZ ORTEGA.</a:t>
            </a:r>
          </a:p>
          <a:p>
            <a:pPr marL="342900" indent="-342900" algn="ctr"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 algn="ctr">
              <a:buNone/>
            </a:pPr>
            <a:endParaRPr lang="es-ES" sz="1800" b="1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SAGRARIO METROPOLITANO</a:t>
            </a:r>
            <a:r>
              <a:rPr lang="es-ES" sz="3200" dirty="0" smtClean="0">
                <a:solidFill>
                  <a:srgbClr val="C00000"/>
                </a:solidFill>
                <a:latin typeface="Bodoni MT Black" pitchFamily="18" charset="0"/>
              </a:rPr>
              <a:t>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JULIO DIEGO                     TORRES CRUZ.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LA  PAZ: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None/>
            </a:pPr>
            <a:r>
              <a:rPr lang="es-ES" b="1" dirty="0" smtClean="0"/>
              <a:t>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CANDELARIO SÀNCHEZ MÙÑOZ.</a:t>
            </a:r>
          </a:p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ZAPOPAN ESTADIO</a:t>
            </a:r>
            <a:r>
              <a:rPr lang="es-ES" sz="3200" dirty="0" smtClean="0">
                <a:solidFill>
                  <a:srgbClr val="C00000"/>
                </a:solidFill>
                <a:latin typeface="Bodoni MT Black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 EDUARDO GÓMEZ  BECERRA.</a:t>
            </a:r>
          </a:p>
          <a:p>
            <a:pPr marL="342900" indent="-342900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765175"/>
            <a:ext cx="76327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PE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ARQUIDIOCESIS </a:t>
            </a:r>
          </a:p>
          <a:p>
            <a:pPr algn="ctr" eaLnBrk="1" hangingPunct="1">
              <a:defRPr/>
            </a:pPr>
            <a:r>
              <a:rPr lang="es-PE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</a:p>
          <a:p>
            <a:pPr algn="ctr" eaLnBrk="1" hangingPunct="1">
              <a:defRPr/>
            </a:pPr>
            <a:r>
              <a:rPr lang="es-PE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GUADALAJARA</a:t>
            </a:r>
          </a:p>
        </p:txBody>
      </p:sp>
      <p:pic>
        <p:nvPicPr>
          <p:cNvPr id="9219" name="Picture 5" descr="img_noti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143248"/>
            <a:ext cx="3071833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688" y="1841500"/>
            <a:ext cx="8207375" cy="4873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s-PE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s-PE" sz="2200" dirty="0" smtClean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900113" y="333375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 Andrés</a:t>
            </a:r>
            <a:r>
              <a:rPr lang="es-ES" sz="44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4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904875" y="2133600"/>
            <a:ext cx="75961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vicaria:</a:t>
            </a:r>
            <a:b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endParaRPr lang="es-ES" sz="48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endParaRPr lang="es-E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sz="quarter" idx="1"/>
          </p:nvPr>
        </p:nvSpPr>
        <p:spPr>
          <a:xfrm>
            <a:off x="500034" y="933450"/>
            <a:ext cx="7931150" cy="5924550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ZALATITAN:</a:t>
            </a:r>
          </a:p>
          <a:p>
            <a:pPr marL="342900" indent="-342900">
              <a:buNone/>
            </a:pPr>
            <a:endParaRPr lang="es-ES" sz="3200" b="1" dirty="0" smtClean="0"/>
          </a:p>
          <a:p>
            <a:pPr marL="342900" indent="-342900" algn="ctr"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MIGUEL MENTADO CONTRERAS.</a:t>
            </a:r>
          </a:p>
          <a:p>
            <a:pPr marL="342900" indent="-342900" algn="ctr">
              <a:buNone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None/>
            </a:pPr>
            <a:endParaRPr lang="es-ES" sz="1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 ANDRES: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VACANTE.</a:t>
            </a:r>
          </a:p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LA PURISIMACONCEPCIÓN TETLÀN:</a:t>
            </a:r>
          </a:p>
          <a:p>
            <a:pPr marL="342900" indent="-342900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MARIO ABERTO DÌAZ HERNÀNDEZ</a:t>
            </a:r>
          </a:p>
          <a:p>
            <a:pPr marL="342900" indent="-342900">
              <a:buFont typeface="Wingdings" pitchFamily="2" charset="2"/>
              <a:buNone/>
            </a:pPr>
            <a:endParaRPr lang="es-ES" b="1" dirty="0" smtClean="0">
              <a:solidFill>
                <a:srgbClr val="FE3C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642910" y="285728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Santa Cecilia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71472" y="2071678"/>
            <a:ext cx="75961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0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PBRO. FRANCISCO SEVILLA RENTERÌA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sz="quarter" idx="1"/>
          </p:nvPr>
        </p:nvSpPr>
        <p:spPr>
          <a:xfrm>
            <a:off x="457200" y="857231"/>
            <a:ext cx="7829576" cy="561659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SANTA CECILIA:</a:t>
            </a:r>
          </a:p>
          <a:p>
            <a:pPr algn="ctr">
              <a:buFont typeface="Wingdings" pitchFamily="2" charset="2"/>
              <a:buNone/>
            </a:pPr>
            <a:endParaRPr lang="es-ES" sz="3200" b="1" dirty="0" smtClean="0"/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ANTONIO ARANA MUÑIZ</a:t>
            </a:r>
          </a:p>
          <a:p>
            <a:pPr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HUENTITÁN:</a:t>
            </a:r>
          </a:p>
          <a:p>
            <a:pPr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LUIS JAVIER MUÑOZ MURGÍA.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TALPITA:</a:t>
            </a:r>
          </a:p>
          <a:p>
            <a:pPr marL="342900" indent="-342900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FRANCISCO SEVILLA RENTERÍA.</a:t>
            </a:r>
          </a:p>
          <a:p>
            <a:pPr marL="342900" indent="-342900">
              <a:buFont typeface="Wingdings" pitchFamily="2" charset="2"/>
              <a:buNone/>
            </a:pPr>
            <a:endParaRPr lang="es-E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es-ES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SAN ILDEFONSO: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ALFREDO DOMÌNGUEZ ORTIZ.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57158" y="357166"/>
            <a:ext cx="818198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Nuestra Señora de Zapopan</a:t>
            </a:r>
            <a:r>
              <a:rPr lang="es-ES" sz="4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00034" y="2071678"/>
            <a:ext cx="7810502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4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4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4400" b="0" dirty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074026" cy="5924550"/>
          </a:xfrm>
          <a:noFill/>
        </p:spPr>
        <p:txBody>
          <a:bodyPr>
            <a:normAutofit lnSpcReduction="1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DECANATO, ZAPOPAN: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11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FRANCISCO JIMÈNEZ FAJARDO</a:t>
            </a:r>
            <a:endParaRPr lang="es-ES" sz="14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14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14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14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JESUCRISTO OBRERO:</a:t>
            </a:r>
          </a:p>
          <a:p>
            <a:pPr marL="342900" indent="-342900">
              <a:buFont typeface="Wingdings" pitchFamily="2" charset="2"/>
              <a:buNone/>
            </a:pPr>
            <a:endParaRPr lang="es-ES" sz="1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J. MA. CUAUHTÉMOC             RAMÍREZ BRISEÑO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endParaRPr lang="es-ES" sz="20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lvl="0" algn="ctr">
              <a:buClr>
                <a:srgbClr val="7FD13B"/>
              </a:buClr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TESISTÁN:</a:t>
            </a:r>
            <a:endParaRPr lang="es-ES" sz="3200" b="1" dirty="0" smtClean="0">
              <a:solidFill>
                <a:prstClr val="black"/>
              </a:solidFill>
            </a:endParaRPr>
          </a:p>
          <a:p>
            <a:pPr lvl="0" algn="ctr">
              <a:buClr>
                <a:srgbClr val="7FD13B"/>
              </a:buClr>
              <a:buNone/>
            </a:pPr>
            <a:r>
              <a:rPr lang="es-ES" sz="3200" b="1" dirty="0" smtClean="0">
                <a:solidFill>
                  <a:srgbClr val="7FD13B">
                    <a:lumMod val="50000"/>
                  </a:srgbClr>
                </a:solidFill>
                <a:latin typeface="Arial Rounded MT Bold" pitchFamily="34" charset="0"/>
              </a:rPr>
              <a:t>VACANTE</a:t>
            </a:r>
          </a:p>
          <a:p>
            <a:pPr marL="342900" indent="-342900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71472" y="714356"/>
            <a:ext cx="808199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Nuestra Señora del Rosario -  </a:t>
            </a:r>
            <a:r>
              <a:rPr lang="es-E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Atemajac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00034" y="2285992"/>
            <a:ext cx="8001029" cy="418783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vicaria:</a:t>
            </a:r>
            <a:b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endParaRPr lang="es-ES" sz="48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PBRO.  FEDERICO GONZÀLEZ LOZANO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8043890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LA VISITACIÓN:</a:t>
            </a:r>
          </a:p>
          <a:p>
            <a:pPr marL="342900" indent="-342900" algn="ctr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JOSÈ HORACIO TOSCANO GONZÀLEZ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18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ATEMAJAC:</a:t>
            </a:r>
          </a:p>
          <a:p>
            <a:pPr marL="342900" indent="-342900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FEDERICO GONZÁLEZ LOZANO.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3357586" cy="342902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PE" sz="3600" b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EMMO. SR. CARDENAL JOSÈ FRANCISCO ROBLES ORTEGA</a:t>
            </a:r>
          </a:p>
        </p:txBody>
      </p:sp>
      <p:pic>
        <p:nvPicPr>
          <p:cNvPr id="10245" name="Picture 5" descr="http://2.bp.blogspot.com/-rcwfCXw-Q2U/TzKtIJXAZoI/AAAAAAAAS48/z7FhqsTOXns/s1600/1.jpg"/>
          <p:cNvPicPr>
            <a:picLocks noChangeAspect="1" noChangeArrowheads="1"/>
          </p:cNvPicPr>
          <p:nvPr/>
        </p:nvPicPr>
        <p:blipFill>
          <a:blip r:embed="rId2" cstate="print"/>
          <a:srcRect b="7528"/>
          <a:stretch>
            <a:fillRect/>
          </a:stretch>
        </p:blipFill>
        <p:spPr bwMode="auto">
          <a:xfrm>
            <a:off x="3857620" y="357166"/>
            <a:ext cx="4357718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858180" cy="5781675"/>
          </a:xfrm>
          <a:noFill/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s-ES" b="1" dirty="0" smtClean="0"/>
          </a:p>
          <a:p>
            <a:pPr marL="342900" indent="-342900">
              <a:buFont typeface="Wingdings" pitchFamily="2" charset="2"/>
              <a:buNone/>
            </a:pPr>
            <a:endParaRPr lang="es-ES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DECANATO, NUESTRA SEÑORA DEL REFUGIO: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TEÒDULO ARANA ESPINOZA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00113" y="333375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 </a:t>
            </a:r>
            <a:r>
              <a:rPr lang="es-E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Pedro- Tlaquepaque</a:t>
            </a:r>
            <a:r>
              <a:rPr lang="es-ES" sz="3000" b="0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28596" y="2133600"/>
            <a:ext cx="807246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36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VACANTE</a:t>
            </a:r>
            <a:endParaRPr lang="es-ES" sz="36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01122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 PEDRITO: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PBRPO. JOSÉ GÒMEZ RODRÌGUEZ.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16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JOSÉ CAÍN MATA ALVARADO.</a:t>
            </a:r>
          </a:p>
          <a:p>
            <a:pPr marL="342900" indent="-342900" algn="ctr"/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 algn="ctr">
              <a:buNone/>
            </a:pPr>
            <a:endParaRPr lang="es-ES" sz="1400" b="1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 PEDRO:</a:t>
            </a:r>
          </a:p>
          <a:p>
            <a:pPr marL="342900" indent="-342900" algn="ctr">
              <a:buNone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JAVIER SANDOVAL JIMÈNEZ.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901014" cy="5781675"/>
          </a:xfrm>
          <a:noFill/>
        </p:spPr>
        <p:txBody>
          <a:bodyPr/>
          <a:lstStyle/>
          <a:p>
            <a:pPr marL="342900" indent="-342900">
              <a:buNone/>
            </a:pPr>
            <a:endParaRPr lang="es-ES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TONALÁ:</a:t>
            </a:r>
          </a:p>
          <a:p>
            <a:pPr marL="342900" indent="-342900"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ENRIQUE GONZÀLEZ GONZÀLEZ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85720" y="857232"/>
            <a:ext cx="8358246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Nuestra Señora del Rosario - </a:t>
            </a:r>
            <a:r>
              <a:rPr lang="es-E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Toluquilla</a:t>
            </a:r>
            <a:r>
              <a:rPr lang="es-ES" sz="4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28596" y="2517775"/>
            <a:ext cx="8024816" cy="384018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8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/>
            </a:r>
            <a:b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endParaRPr lang="es-ES" sz="48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/>
          </p:cNvSpPr>
          <p:nvPr>
            <p:ph sz="quarter" idx="1"/>
          </p:nvPr>
        </p:nvSpPr>
        <p:spPr>
          <a:xfrm>
            <a:off x="214282" y="692150"/>
            <a:ext cx="8286808" cy="5781675"/>
          </a:xfrm>
          <a:noFill/>
        </p:spPr>
        <p:txBody>
          <a:bodyPr>
            <a:normAutofit lnSpcReduction="10000"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 PIO DE PIETRELCINA: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FRAY HÈCTOR ADOLFO AGUILERA RICO.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1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SANTA ANA TEPETITLÁN:</a:t>
            </a:r>
          </a:p>
          <a:p>
            <a:pPr marL="342900" indent="-342900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0000FF"/>
                </a:solidFill>
              </a:rPr>
              <a:t>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JUAN ANTONIO                     GUERRA LULE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901014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TOLUQUILLA: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JOSÈ ROSARIO GÒMEZ MORENO.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SAN ISIDRO: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ELÍAS MORALES  ENRÍQUEZ.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C00000"/>
                </a:solidFill>
                <a:latin typeface="Bodoni MT Black" pitchFamily="18" charset="0"/>
              </a:rPr>
              <a:t>DECANATO JESUCRISTO REY DEL UNIVERSO:</a:t>
            </a:r>
            <a:endParaRPr lang="es-ES" sz="320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235743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DIACONO BENJAMÌN MARTÌN DEL CAMPO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214290"/>
            <a:ext cx="6929486" cy="1894362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VICARIAS </a:t>
            </a:r>
            <a:r>
              <a:rPr lang="es-ES" sz="5400" dirty="0" err="1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FORàNEAS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63490" name="Picture 2" descr="C:\DOCUME~1\vicky\CONFIG~1\Temp\Rar$DR10.594\vicarias+foraneas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4933964" cy="43346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28596" y="333375"/>
            <a:ext cx="793911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 Antonio - </a:t>
            </a:r>
            <a:r>
              <a:rPr lang="es-E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Tlajomulco</a:t>
            </a:r>
            <a:r>
              <a:rPr lang="es-ES" sz="4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57158" y="2133600"/>
            <a:ext cx="814390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48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/>
            </a:r>
            <a:b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</a:br>
            <a:endParaRPr lang="es-ES" sz="4400" b="0" dirty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/>
          </p:nvPr>
        </p:nvSpPr>
        <p:spPr bwMode="auto">
          <a:xfrm>
            <a:off x="900113" y="476250"/>
            <a:ext cx="7467600" cy="1143000"/>
          </a:xfrm>
          <a:extLst>
            <a:ext uri="{909E8E84-426E-40DD-AFC4-6F175D3DCCD1}"/>
            <a:ext uri="{91240B29-F687-4F45-9708-019B960494DF}"/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s-ES" sz="3600" b="1" cap="none" dirty="0" smtClean="0">
                <a:solidFill>
                  <a:srgbClr val="C00000"/>
                </a:solidFill>
              </a:rPr>
              <a:t>DIMENSIÓN DE LA PASTORAL LITURGICA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1"/>
          </p:nvPr>
        </p:nvSpPr>
        <p:spPr>
          <a:xfrm>
            <a:off x="3929058" y="1600200"/>
            <a:ext cx="4786346" cy="48737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600" b="1" dirty="0" smtClean="0">
                <a:solidFill>
                  <a:srgbClr val="009900"/>
                </a:solidFill>
              </a:rPr>
              <a:t>COORDINADOR</a:t>
            </a:r>
          </a:p>
          <a:p>
            <a:pPr algn="ctr">
              <a:buFont typeface="Wingdings" pitchFamily="2" charset="2"/>
              <a:buNone/>
            </a:pPr>
            <a:endParaRPr lang="es-ES" sz="3600" b="1" dirty="0" smtClean="0">
              <a:solidFill>
                <a:srgbClr val="0099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GUILLERMO L. RODRÍGUEZ BENÍTEZ.</a:t>
            </a:r>
          </a:p>
        </p:txBody>
      </p:sp>
      <p:pic>
        <p:nvPicPr>
          <p:cNvPr id="11269" name="Picture 5" descr="http://www.semanario.com.mx/ps/wp-content/uploads/2013/02/foto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500462" cy="513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/>
          </p:cNvSpPr>
          <p:nvPr>
            <p:ph sz="quarter" idx="1"/>
          </p:nvPr>
        </p:nvSpPr>
        <p:spPr>
          <a:xfrm>
            <a:off x="285720" y="692150"/>
            <a:ext cx="8215370" cy="5781675"/>
          </a:xfrm>
        </p:spPr>
        <p:txBody>
          <a:bodyPr/>
          <a:lstStyle/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CHAPALA: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4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4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TLAJOMULCO: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COCULA: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00113" y="333375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San Francisco - </a:t>
            </a:r>
            <a:r>
              <a:rPr lang="es-E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Nochistlán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42910" y="2133600"/>
            <a:ext cx="785815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vicaria:</a:t>
            </a:r>
            <a: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4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44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/>
          </p:cNvSpPr>
          <p:nvPr>
            <p:ph sz="quarter" idx="1"/>
          </p:nvPr>
        </p:nvSpPr>
        <p:spPr>
          <a:xfrm>
            <a:off x="285720" y="692150"/>
            <a:ext cx="8286808" cy="5781675"/>
          </a:xfrm>
        </p:spPr>
        <p:txBody>
          <a:bodyPr/>
          <a:lstStyle/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NOCHISTLÁN: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05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IXTLAHUACÁN: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6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JUCHIPILA:</a:t>
            </a:r>
          </a:p>
          <a:p>
            <a:pPr marL="342900" indent="-342900" algn="ctr">
              <a:buFont typeface="Wingdings" pitchFamily="2" charset="2"/>
              <a:buNone/>
              <a:defRPr/>
            </a:pPr>
            <a:endParaRPr lang="es-ES" sz="1800" b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857224" y="714356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Señor de los Rayos - </a:t>
            </a:r>
            <a:r>
              <a:rPr lang="es-E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Temastián</a:t>
            </a:r>
            <a:r>
              <a:rPr lang="es-ES" sz="4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4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00034" y="2133600"/>
            <a:ext cx="8001029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3600" b="0" dirty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r>
              <a:rPr lang="es-E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467600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EL TEÚL:</a:t>
            </a:r>
          </a:p>
          <a:p>
            <a:pPr marL="342900" indent="-342900" algn="ctr"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TEMASTIÁN: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LA YESCA:</a:t>
            </a:r>
          </a:p>
          <a:p>
            <a:pPr marL="342900" indent="-342900" algn="ctr"/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71472" y="333375"/>
            <a:ext cx="7796241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Señor Grande de Ameca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57158" y="2000240"/>
            <a:ext cx="75961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48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4400" b="0" dirty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36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3600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467600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DECANATO, MAGDALENA:</a:t>
            </a:r>
          </a:p>
          <a:p>
            <a:pPr marL="342900" indent="-342900" algn="ctr">
              <a:buNone/>
            </a:pPr>
            <a:endParaRPr lang="es-ES" sz="18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18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DECANATO, AMECA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DECANATO, AHUALULCO: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85786" y="857232"/>
            <a:ext cx="74676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/>
          <a:p>
            <a:pPr algn="ctr">
              <a:defRPr/>
            </a:pP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VICARÍA:</a:t>
            </a:r>
            <a:b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es-E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Señor de la Misericordia Ocotlán</a:t>
            </a:r>
            <a:r>
              <a:rPr lang="es-ES" sz="3000" b="0" dirty="0">
                <a:solidFill>
                  <a:srgbClr val="C00000"/>
                </a:solidFill>
                <a:latin typeface="Century Schoolbook" pitchFamily="18" charset="0"/>
              </a:rPr>
              <a:t> </a:t>
            </a:r>
            <a:endParaRPr lang="es-PE" sz="3000" b="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57158" y="2428868"/>
            <a:ext cx="816769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VACANTE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4400" b="0" dirty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400" b="0" dirty="0">
                <a:solidFill>
                  <a:srgbClr val="FE3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  <a:t/>
            </a:r>
            <a:br>
              <a:rPr lang="es-ES" sz="4400" b="0" dirty="0">
                <a:solidFill>
                  <a:srgbClr val="FE3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tellar" pitchFamily="18" charset="0"/>
              </a:rPr>
            </a:br>
            <a:endParaRPr lang="es-ES" sz="4400" b="0" dirty="0">
              <a:solidFill>
                <a:srgbClr val="FE3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7467600" cy="5781675"/>
          </a:xfrm>
          <a:noFill/>
        </p:spPr>
        <p:txBody>
          <a:bodyPr/>
          <a:lstStyle/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LA BARCA:</a:t>
            </a: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JOSÈ LUIS OROZCO CASTAÑEDA</a:t>
            </a: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ZAPOTLAJEJO:</a:t>
            </a: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OCOTLÁN:</a:t>
            </a: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None/>
            </a:pPr>
            <a:endParaRPr lang="es-ES" sz="1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PONCITLÁN 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3500438"/>
            <a:ext cx="7467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Arial Rounded MT Bold" pitchFamily="34" charset="0"/>
              </a:rPr>
              <a:t/>
            </a:r>
            <a:br>
              <a:rPr lang="es-ES" sz="8000" dirty="0" smtClean="0">
                <a:latin typeface="Arial Rounded MT Bold" pitchFamily="34" charset="0"/>
              </a:rPr>
            </a:br>
            <a:r>
              <a:rPr lang="es-ES" sz="8000" dirty="0" smtClean="0">
                <a:latin typeface="Arial Rounded MT Bold" pitchFamily="34" charset="0"/>
              </a:rPr>
              <a:t/>
            </a:r>
            <a:br>
              <a:rPr lang="es-ES" sz="8000" dirty="0" smtClean="0">
                <a:latin typeface="Arial Rounded MT Bold" pitchFamily="34" charset="0"/>
              </a:rPr>
            </a:b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GRACIAS POR SU ATENCIÒN</a:t>
            </a:r>
            <a:endParaRPr lang="es-ES" sz="80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501122" cy="57086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</a:rPr>
              <a:t>SECCIÓN DE LITURGIA   </a:t>
            </a:r>
            <a:r>
              <a:rPr lang="es-ES" sz="3200" b="1" dirty="0" smtClean="0">
                <a:solidFill>
                  <a:srgbClr val="009900"/>
                </a:solidFill>
              </a:rPr>
              <a:t>COORDINADOR:</a:t>
            </a: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HÉCTOR TOMÁS </a:t>
            </a: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GÓMEZ MENDOZA.</a:t>
            </a:r>
          </a:p>
          <a:p>
            <a:pPr algn="ctr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</a:rPr>
              <a:t>SECCIÓN  DE ARTE SACRO: </a:t>
            </a:r>
            <a:r>
              <a:rPr lang="es-ES" sz="3200" b="1" dirty="0" smtClean="0">
                <a:solidFill>
                  <a:srgbClr val="009900"/>
                </a:solidFill>
              </a:rPr>
              <a:t>COORDINADOR:</a:t>
            </a: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EDUARDO </a:t>
            </a:r>
          </a:p>
          <a:p>
            <a:pPr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GÓMEZ BECERRA.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71472" y="785794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Century Schoolbook" pitchFamily="18" charset="0"/>
              </a:rPr>
              <a:t>SECCIÓN DE MÚSICA:</a:t>
            </a:r>
          </a:p>
          <a:p>
            <a:pPr algn="ctr"/>
            <a:r>
              <a:rPr lang="es-ES" sz="3200" dirty="0">
                <a:solidFill>
                  <a:srgbClr val="009900"/>
                </a:solidFill>
                <a:latin typeface="Century Schoolbook" pitchFamily="18" charset="0"/>
              </a:rPr>
              <a:t>COORDINADOR:</a:t>
            </a:r>
          </a:p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PBRO. CANDELARIO </a:t>
            </a:r>
            <a:endParaRPr lang="es-ES" sz="32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SÁNCHEZ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MUÑOZ.</a:t>
            </a:r>
          </a:p>
          <a:p>
            <a:endParaRPr lang="es-ES" sz="2800" dirty="0">
              <a:solidFill>
                <a:srgbClr val="0000FF"/>
              </a:solidFill>
              <a:latin typeface="Century Schoolbook" pitchFamily="18" charset="0"/>
            </a:endParaRPr>
          </a:p>
          <a:p>
            <a:endParaRPr lang="es-ES" sz="2800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es-ES" sz="2800" dirty="0">
              <a:solidFill>
                <a:srgbClr val="C00000"/>
              </a:solidFill>
              <a:latin typeface="Century Schoolbook" pitchFamily="18" charset="0"/>
            </a:endParaRPr>
          </a:p>
          <a:p>
            <a:pPr algn="ctr"/>
            <a:r>
              <a:rPr lang="es-ES" sz="3200" dirty="0">
                <a:solidFill>
                  <a:srgbClr val="C00000"/>
                </a:solidFill>
                <a:latin typeface="Century Schoolbook" pitchFamily="18" charset="0"/>
              </a:rPr>
              <a:t>SECCIÓN DE MESC:</a:t>
            </a:r>
          </a:p>
          <a:p>
            <a:pPr algn="ctr"/>
            <a:r>
              <a:rPr lang="es-ES" sz="3200" dirty="0">
                <a:solidFill>
                  <a:srgbClr val="009900"/>
                </a:solidFill>
                <a:latin typeface="Century Schoolbook" pitchFamily="18" charset="0"/>
              </a:rPr>
              <a:t>COORDINADOR:</a:t>
            </a:r>
          </a:p>
          <a:p>
            <a:pPr algn="ctr"/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PBRO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. PEDRO DEL TORO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FARIAS.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142852"/>
            <a:ext cx="7815274" cy="2357454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VICARIAS REGIONALES</a:t>
            </a:r>
            <a:endParaRPr lang="es-ES" sz="54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026" name="AutoShape 2" descr="Descargar vicarias urbanas.jpg (50.1 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 descr="C:\DOCUME~1\vicky\CONFIG~1\Temp\Rar$DR01.875\vicarias urba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5276847" cy="46601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67600" cy="15827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s-ES" sz="40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VICARÍA:</a:t>
            </a:r>
            <a:br>
              <a:rPr lang="es-ES" sz="40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0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Santos Mártires Mexicanos</a:t>
            </a:r>
            <a:r>
              <a:rPr lang="es-ES" sz="2600" cap="none" dirty="0" smtClean="0">
                <a:solidFill>
                  <a:srgbClr val="C00000"/>
                </a:solidFill>
              </a:rPr>
              <a:t> </a:t>
            </a:r>
            <a:endParaRPr lang="es-PE" sz="2600" cap="none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28596" y="2071679"/>
            <a:ext cx="7929591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s-ES" b="0" dirty="0">
              <a:latin typeface="Century Schoolboo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4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Encargado a nivel vicaria</a:t>
            </a:r>
            <a:r>
              <a:rPr lang="es-ES" sz="48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:</a:t>
            </a:r>
            <a:endParaRPr lang="es-ES" sz="1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endParaRPr lang="es-ES" sz="1100" b="0" dirty="0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PBRO. RICARDO LÒPEZ VELÀZQUEZ .</a:t>
            </a:r>
            <a:endParaRPr lang="es-E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7931150" cy="5924550"/>
          </a:xfrm>
          <a:noFill/>
        </p:spPr>
        <p:txBody>
          <a:bodyPr/>
          <a:lstStyle/>
          <a:p>
            <a:pPr marL="342900" indent="-342900"/>
            <a:endParaRPr lang="es-ES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GUADALUPE CHAPALITA:</a:t>
            </a:r>
          </a:p>
          <a:p>
            <a:pPr marL="342900" indent="-342900">
              <a:buFont typeface="Wingdings" pitchFamily="2" charset="2"/>
              <a:buNone/>
            </a:pPr>
            <a:endParaRPr lang="es-ES" sz="3200" b="1" dirty="0" smtClean="0"/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PBRO. AGUSTIN ARRIOLA.</a:t>
            </a:r>
          </a:p>
          <a:p>
            <a:pPr marL="342900" indent="-342900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es-ES" sz="2800" b="1" dirty="0" smtClean="0">
              <a:solidFill>
                <a:srgbClr val="0000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rgbClr val="C00000"/>
                </a:solidFill>
                <a:latin typeface="Bodoni MT Black" pitchFamily="18" charset="0"/>
              </a:rPr>
              <a:t>DECANATO DE LA SANTA CRUZ: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sz="3200" b="1" dirty="0" smtClean="0">
              <a:solidFill>
                <a:srgbClr val="C00000"/>
              </a:solidFill>
              <a:latin typeface="Bodoni MT Black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VACANTE.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1318</TotalTime>
  <Words>686</Words>
  <Application>Microsoft Office PowerPoint</Application>
  <PresentationFormat>Presentación en pantalla (4:3)</PresentationFormat>
  <Paragraphs>300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Mirador</vt:lpstr>
      <vt:lpstr>Diapositiva 1</vt:lpstr>
      <vt:lpstr>Diapositiva 2</vt:lpstr>
      <vt:lpstr>EMMO. SR. CARDENAL JOSÈ FRANCISCO ROBLES ORTEGA</vt:lpstr>
      <vt:lpstr>DIMENSIÓN DE LA PASTORAL LITURGICA</vt:lpstr>
      <vt:lpstr>Diapositiva 5</vt:lpstr>
      <vt:lpstr>Diapositiva 6</vt:lpstr>
      <vt:lpstr>Diapositiva 7</vt:lpstr>
      <vt:lpstr>VICARÍA: Santos Mártires Mexicanos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DECANATO JESUCRISTO REY DEL UNIVERSO:</vt:lpstr>
      <vt:lpstr>VICARIAS FORàNEAS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  GRACIAS POR SU ATENCIÒN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encíclica  de Benedicto XVI,</dc:title>
  <dc:creator>USUARIO</dc:creator>
  <cp:lastModifiedBy>Jesus</cp:lastModifiedBy>
  <cp:revision>120</cp:revision>
  <dcterms:created xsi:type="dcterms:W3CDTF">2009-07-09T01:08:21Z</dcterms:created>
  <dcterms:modified xsi:type="dcterms:W3CDTF">2013-11-22T22:21:15Z</dcterms:modified>
</cp:coreProperties>
</file>